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7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85947F-F66C-34DA-F0B2-6D6B6D83D1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95F9ACC-D926-1B6D-6776-24B62C5B5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2E92AB-91DF-B2A3-23D9-46C856416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C8DB38-7324-D2FC-0E54-8268C7CC0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9ADE82-66C0-6DA0-1381-C21971C0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7785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666A0F-C3B9-8A89-BD82-6D21243FE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EAAD6BF-EFE0-0EF6-03B7-F3CC98E0A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E13C43-6394-7CEC-7726-D576E0031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D1AE5D-3F54-9135-9489-EA7EC11D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28154D-A0C6-9930-22C0-4E5380E3E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478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6C1699B-D97E-E290-93E4-A3B69E5BCF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C514C32-E049-A58A-143F-045B6EAFA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A505DC-990E-D238-CE03-DEB265582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624E13-C7F1-FD95-1FBD-61981C24A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02187-C94F-1C5B-B89B-0F614C516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9C21AF-518B-AA25-7C7D-F17543F70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5366F1-95C7-9915-BBF8-BBBABA88E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51C96B7-9F72-B5BA-1F9A-5E7F6F842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A1E67D-85CA-DB1A-BE1D-386EE9065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A02BDA-E547-6A48-CB52-D99E76611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840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4F672D-27C3-C894-81B8-953DE3C85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92CB67-45D6-2AE0-D2C6-4B7C69501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48E192-1BE7-806F-CA51-CA55FA3B1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F9DEA7-1231-FA63-F30E-02B247A2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0480E2-968E-9248-3C2B-A2DDC92BB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1124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2ED5CA-ADC2-F5D6-E015-654939CD5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BA05F4-52CA-0A22-1BDE-D3D2463F8B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B6B359-04FF-58DC-69BB-CF437B575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34469E7-F836-6DA5-A3A7-2EFF9C282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D13351-A0BC-B5A2-A306-45AE7528D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278EC-B17D-EE79-7A3F-AE3A94A43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47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E89D5A-A80D-48EF-FE6B-23FE17591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43AE14-66E9-2863-1EF8-4606CD59C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4A1261F-C5C7-DE02-5A1D-B189DCB02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1DB282A-4310-38DB-D869-B8ADBD5F8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574059C-24AC-6BA7-7E6F-78D6224A37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A5FBFC3-A81E-EA76-96A1-4E9A33DE3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9B8A0D4-C700-6C02-5467-B84450600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C19F7DD-691D-099A-696E-031F4995A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7708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33E5E2-BD9E-88EA-154E-2D8CECD1F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52BDD18-FEC2-DD07-891A-743F77391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F57818B-F7A1-8884-3112-F01383DC4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3ED33E6-B88F-15A6-D72A-6E66C4DDA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983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7C05D7D-97F6-9057-F73E-C8D4B0A1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200118-DBC6-CE7F-CAC6-29C4A5D6D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D2AC81-F66F-6E3B-BE6F-68771CE25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3750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2D0D86-531C-DA2A-776F-8F286AF0E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34D0255-3B52-F058-5213-6403741F3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8551823-1FAD-52D3-7201-13CDE4C49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2F6EFB-5A92-A984-C35D-73C5A8AD4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37DBC9-36A8-302C-0996-9717ADE08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94396BB-D101-8D32-A221-C900A40F0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08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991D9E-2CD7-FF8D-CB81-B312386E9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3F5B35C-7B52-83E1-8913-D63852F2B1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463B9E9-67B2-F2B4-C428-D3DCB2108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011A48-1513-EF16-011C-2B8F0129E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619EE9-C2DA-1086-D672-38CFF9A8C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CAA02C-9918-B24C-A81B-B9F17B25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298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C80D908-C2A4-6B09-9DD2-40D8EB3E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E5BD98-6317-F33A-2204-A6D33D0C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EBD50F-5484-6C06-208E-D1A9543B9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E532B1-2AEE-474B-97D9-B648C3152BC5}" type="datetimeFigureOut">
              <a:rPr lang="de-DE" smtClean="0"/>
              <a:t>16.02.26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9C0BD6-7D8C-AB75-37AB-28159593B9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C1FAB8-10F6-53E1-EA86-252FE82AE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A08BF2-C33D-42D2-9A20-558DDC9AA7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59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FE09BADA-267C-C86C-6502-4DB16ACD404A}"/>
              </a:ext>
            </a:extLst>
          </p:cNvPr>
          <p:cNvCxnSpPr>
            <a:cxnSpLocks/>
          </p:cNvCxnSpPr>
          <p:nvPr/>
        </p:nvCxnSpPr>
        <p:spPr>
          <a:xfrm flipV="1">
            <a:off x="1261246" y="535405"/>
            <a:ext cx="60158" cy="57751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3D88256A-E472-710A-8E0D-CB921DAFA8BD}"/>
              </a:ext>
            </a:extLst>
          </p:cNvPr>
          <p:cNvCxnSpPr>
            <a:cxnSpLocks/>
          </p:cNvCxnSpPr>
          <p:nvPr/>
        </p:nvCxnSpPr>
        <p:spPr>
          <a:xfrm>
            <a:off x="1261246" y="6322595"/>
            <a:ext cx="106740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DD97BF44-552B-80B6-BDC1-8B2DE7683AFA}"/>
              </a:ext>
            </a:extLst>
          </p:cNvPr>
          <p:cNvSpPr txBox="1"/>
          <p:nvPr/>
        </p:nvSpPr>
        <p:spPr>
          <a:xfrm>
            <a:off x="210061" y="625644"/>
            <a:ext cx="105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stark</a:t>
            </a:r>
          </a:p>
          <a:p>
            <a:r>
              <a:rPr lang="de-DE" sz="1600" b="1" dirty="0"/>
              <a:t>betroffen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AC2210-E962-B409-5240-60FCE2347745}"/>
              </a:ext>
            </a:extLst>
          </p:cNvPr>
          <p:cNvSpPr txBox="1"/>
          <p:nvPr/>
        </p:nvSpPr>
        <p:spPr>
          <a:xfrm>
            <a:off x="210060" y="5731804"/>
            <a:ext cx="105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wenig</a:t>
            </a:r>
          </a:p>
          <a:p>
            <a:r>
              <a:rPr lang="de-DE" sz="1600" b="1" dirty="0"/>
              <a:t>betroffen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B14803B-8B54-6A5F-F463-44ABF5AB01FC}"/>
              </a:ext>
            </a:extLst>
          </p:cNvPr>
          <p:cNvSpPr txBox="1"/>
          <p:nvPr/>
        </p:nvSpPr>
        <p:spPr>
          <a:xfrm>
            <a:off x="9766814" y="6400801"/>
            <a:ext cx="2327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hohe</a:t>
            </a:r>
            <a:r>
              <a:rPr lang="de-DE" sz="1200" dirty="0"/>
              <a:t> </a:t>
            </a:r>
            <a:r>
              <a:rPr lang="de-DE" sz="1600" b="1" dirty="0"/>
              <a:t>Handlungsmacht</a:t>
            </a:r>
            <a:r>
              <a:rPr lang="de-DE" sz="1200" dirty="0"/>
              <a:t>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BA286BA-7B1B-D4D5-14CF-3DE6F7923B0A}"/>
              </a:ext>
            </a:extLst>
          </p:cNvPr>
          <p:cNvSpPr txBox="1"/>
          <p:nvPr/>
        </p:nvSpPr>
        <p:spPr>
          <a:xfrm>
            <a:off x="1261245" y="6400801"/>
            <a:ext cx="2558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geringe Handlungsmacht 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8AB317DF-58CA-5905-F1E0-ADE25CDB5F67}"/>
              </a:ext>
            </a:extLst>
          </p:cNvPr>
          <p:cNvSpPr/>
          <p:nvPr/>
        </p:nvSpPr>
        <p:spPr>
          <a:xfrm>
            <a:off x="9816963" y="198878"/>
            <a:ext cx="2164976" cy="85353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EPI Trebin (V240812)" pitchFamily="2" charset="77"/>
              </a:rPr>
              <a:t>Vorlage </a:t>
            </a:r>
            <a:r>
              <a:rPr lang="de-DE" b="1" dirty="0" err="1">
                <a:latin typeface="EPI Trebin (V240812)" pitchFamily="2" charset="77"/>
              </a:rPr>
              <a:t>Map</a:t>
            </a:r>
            <a:r>
              <a:rPr lang="de-DE" b="1" dirty="0">
                <a:latin typeface="EPI Trebin (V240812)" pitchFamily="2" charset="77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60082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FE09BADA-267C-C86C-6502-4DB16ACD404A}"/>
              </a:ext>
            </a:extLst>
          </p:cNvPr>
          <p:cNvCxnSpPr>
            <a:cxnSpLocks/>
          </p:cNvCxnSpPr>
          <p:nvPr/>
        </p:nvCxnSpPr>
        <p:spPr>
          <a:xfrm flipV="1">
            <a:off x="1773025" y="547437"/>
            <a:ext cx="60158" cy="57751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3D88256A-E472-710A-8E0D-CB921DAFA8BD}"/>
              </a:ext>
            </a:extLst>
          </p:cNvPr>
          <p:cNvCxnSpPr>
            <a:cxnSpLocks/>
          </p:cNvCxnSpPr>
          <p:nvPr/>
        </p:nvCxnSpPr>
        <p:spPr>
          <a:xfrm>
            <a:off x="1773025" y="6322595"/>
            <a:ext cx="1016230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DD97BF44-552B-80B6-BDC1-8B2DE7683AFA}"/>
              </a:ext>
            </a:extLst>
          </p:cNvPr>
          <p:cNvSpPr txBox="1"/>
          <p:nvPr/>
        </p:nvSpPr>
        <p:spPr>
          <a:xfrm>
            <a:off x="554129" y="662259"/>
            <a:ext cx="11581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stark</a:t>
            </a:r>
          </a:p>
          <a:p>
            <a:r>
              <a:rPr lang="de-DE" b="1" dirty="0"/>
              <a:t>betroffen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AC2210-E962-B409-5240-60FCE2347745}"/>
              </a:ext>
            </a:extLst>
          </p:cNvPr>
          <p:cNvSpPr txBox="1"/>
          <p:nvPr/>
        </p:nvSpPr>
        <p:spPr>
          <a:xfrm>
            <a:off x="554129" y="5682963"/>
            <a:ext cx="105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wenig</a:t>
            </a:r>
          </a:p>
          <a:p>
            <a:r>
              <a:rPr lang="de-DE" sz="1600" b="1" dirty="0"/>
              <a:t>betroffen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B14803B-8B54-6A5F-F463-44ABF5AB01FC}"/>
              </a:ext>
            </a:extLst>
          </p:cNvPr>
          <p:cNvSpPr txBox="1"/>
          <p:nvPr/>
        </p:nvSpPr>
        <p:spPr>
          <a:xfrm>
            <a:off x="9687386" y="6387351"/>
            <a:ext cx="2347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hohe Handlungsmacht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BA286BA-7B1B-D4D5-14CF-3DE6F7923B0A}"/>
              </a:ext>
            </a:extLst>
          </p:cNvPr>
          <p:cNvSpPr txBox="1"/>
          <p:nvPr/>
        </p:nvSpPr>
        <p:spPr>
          <a:xfrm>
            <a:off x="1620957" y="6372716"/>
            <a:ext cx="2558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geringe Handlungsmacht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27BFC44-88A1-6D79-046F-DDCBF941B33F}"/>
              </a:ext>
            </a:extLst>
          </p:cNvPr>
          <p:cNvSpPr txBox="1"/>
          <p:nvPr/>
        </p:nvSpPr>
        <p:spPr>
          <a:xfrm>
            <a:off x="8001000" y="1559092"/>
            <a:ext cx="1556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3"/>
                </a:solidFill>
              </a:rPr>
              <a:t>Kontrollraum-</a:t>
            </a:r>
          </a:p>
          <a:p>
            <a:r>
              <a:rPr lang="de-DE" dirty="0">
                <a:solidFill>
                  <a:schemeClr val="accent3"/>
                </a:solidFill>
              </a:rPr>
              <a:t>personal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057899C-4DD6-91A3-41A4-A57DF406330F}"/>
              </a:ext>
            </a:extLst>
          </p:cNvPr>
          <p:cNvSpPr txBox="1"/>
          <p:nvPr/>
        </p:nvSpPr>
        <p:spPr>
          <a:xfrm>
            <a:off x="7016416" y="3071793"/>
            <a:ext cx="1573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Streifendienst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F70DDA-FB8F-15B1-1E7D-A5A868A464F8}"/>
              </a:ext>
            </a:extLst>
          </p:cNvPr>
          <p:cNvSpPr txBox="1"/>
          <p:nvPr/>
        </p:nvSpPr>
        <p:spPr>
          <a:xfrm>
            <a:off x="9869905" y="931493"/>
            <a:ext cx="184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3"/>
                </a:solidFill>
              </a:rPr>
              <a:t>Software-</a:t>
            </a:r>
          </a:p>
          <a:p>
            <a:r>
              <a:rPr lang="de-DE" dirty="0" err="1">
                <a:solidFill>
                  <a:schemeClr val="accent3"/>
                </a:solidFill>
              </a:rPr>
              <a:t>entwickler:innen</a:t>
            </a:r>
            <a:endParaRPr lang="de-DE" dirty="0">
              <a:solidFill>
                <a:schemeClr val="accent3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0E15B30-595F-1AB1-5787-3745EB8CAFA9}"/>
              </a:ext>
            </a:extLst>
          </p:cNvPr>
          <p:cNvSpPr txBox="1"/>
          <p:nvPr/>
        </p:nvSpPr>
        <p:spPr>
          <a:xfrm>
            <a:off x="2636405" y="1882257"/>
            <a:ext cx="1935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Sexarbeiter:innen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57BA143-950E-2174-5A27-7286A449E0F6}"/>
              </a:ext>
            </a:extLst>
          </p:cNvPr>
          <p:cNvSpPr txBox="1"/>
          <p:nvPr/>
        </p:nvSpPr>
        <p:spPr>
          <a:xfrm>
            <a:off x="2514091" y="883185"/>
            <a:ext cx="15515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Gruppen von </a:t>
            </a:r>
          </a:p>
          <a:p>
            <a:r>
              <a:rPr lang="de-DE" dirty="0">
                <a:solidFill>
                  <a:srgbClr val="FF0000"/>
                </a:solidFill>
              </a:rPr>
              <a:t>Migrant:innen</a:t>
            </a:r>
          </a:p>
          <a:p>
            <a:r>
              <a:rPr lang="de-DE" dirty="0">
                <a:solidFill>
                  <a:srgbClr val="FF0000"/>
                </a:solidFill>
              </a:rPr>
              <a:t>auf Platz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4BB6230-686A-76B0-5A66-98B297706705}"/>
              </a:ext>
            </a:extLst>
          </p:cNvPr>
          <p:cNvSpPr txBox="1"/>
          <p:nvPr/>
        </p:nvSpPr>
        <p:spPr>
          <a:xfrm>
            <a:off x="4363507" y="2253826"/>
            <a:ext cx="2106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Beratungsstelle für </a:t>
            </a:r>
          </a:p>
          <a:p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Sexarbeiter:innen</a:t>
            </a: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A266F9A-3E17-BD18-DED1-B5410F4BDA23}"/>
              </a:ext>
            </a:extLst>
          </p:cNvPr>
          <p:cNvSpPr txBox="1"/>
          <p:nvPr/>
        </p:nvSpPr>
        <p:spPr>
          <a:xfrm>
            <a:off x="2068580" y="566780"/>
            <a:ext cx="1663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Wohnungslose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72D059F-153B-528B-DEE7-D6916FEC36C5}"/>
              </a:ext>
            </a:extLst>
          </p:cNvPr>
          <p:cNvSpPr txBox="1"/>
          <p:nvPr/>
        </p:nvSpPr>
        <p:spPr>
          <a:xfrm>
            <a:off x="3661237" y="3888661"/>
            <a:ext cx="1821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C000"/>
                </a:solidFill>
              </a:rPr>
              <a:t>Restaurantgäste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6071037-F69F-1D6B-4DAF-DF040EC8D817}"/>
              </a:ext>
            </a:extLst>
          </p:cNvPr>
          <p:cNvSpPr txBox="1"/>
          <p:nvPr/>
        </p:nvSpPr>
        <p:spPr>
          <a:xfrm>
            <a:off x="5782921" y="1667787"/>
            <a:ext cx="2040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C000"/>
                </a:solidFill>
              </a:rPr>
              <a:t>Gewerbetreibende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1F48056-74DD-3E32-9466-0CE45B3146E6}"/>
              </a:ext>
            </a:extLst>
          </p:cNvPr>
          <p:cNvSpPr txBox="1"/>
          <p:nvPr/>
        </p:nvSpPr>
        <p:spPr>
          <a:xfrm>
            <a:off x="3731856" y="5447525"/>
            <a:ext cx="1846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C000"/>
                </a:solidFill>
              </a:rPr>
              <a:t>Tourist:innen</a:t>
            </a:r>
            <a:r>
              <a:rPr lang="de-DE" dirty="0">
                <a:solidFill>
                  <a:srgbClr val="FFC000"/>
                </a:solidFill>
              </a:rPr>
              <a:t> der</a:t>
            </a:r>
          </a:p>
          <a:p>
            <a:r>
              <a:rPr lang="de-DE" dirty="0">
                <a:solidFill>
                  <a:srgbClr val="FFC000"/>
                </a:solidFill>
              </a:rPr>
              <a:t>Stadt Hamburg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4FC2F3A2-418D-7DAC-0709-E6FFAE7AEDD8}"/>
              </a:ext>
            </a:extLst>
          </p:cNvPr>
          <p:cNvSpPr txBox="1"/>
          <p:nvPr/>
        </p:nvSpPr>
        <p:spPr>
          <a:xfrm>
            <a:off x="9869905" y="5359798"/>
            <a:ext cx="19820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3"/>
                </a:solidFill>
              </a:rPr>
              <a:t>Oppositionspartei</a:t>
            </a:r>
          </a:p>
          <a:p>
            <a:r>
              <a:rPr lang="de-DE" dirty="0">
                <a:solidFill>
                  <a:schemeClr val="accent3"/>
                </a:solidFill>
              </a:rPr>
              <a:t>CDU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35818431-4645-F03C-3475-28C2E6228872}"/>
              </a:ext>
            </a:extLst>
          </p:cNvPr>
          <p:cNvSpPr/>
          <p:nvPr/>
        </p:nvSpPr>
        <p:spPr>
          <a:xfrm>
            <a:off x="322729" y="2900157"/>
            <a:ext cx="2313676" cy="11339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>
                <a:latin typeface="EPI Trebin (V240812)" pitchFamily="2" charset="77"/>
              </a:rPr>
              <a:t>Beispiel</a:t>
            </a:r>
            <a:endParaRPr lang="de-DE" b="1" dirty="0">
              <a:latin typeface="EPI Trebin (V240812)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3714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PresentationFormat>Breitbild</PresentationFormat>
  <Paragraphs>32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EPI Trebin (V240812)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2025-09-18T10:09:56Z</dcterms:created>
  <dcterms:modified xsi:type="dcterms:W3CDTF">2026-02-16T11:42:27Z</dcterms:modified>
</cp:coreProperties>
</file>